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escu, Dana" initials="DD" lastIdx="1" clrIdx="0">
    <p:extLst>
      <p:ext uri="{19B8F6BF-5375-455C-9EA6-DF929625EA0E}">
        <p15:presenceInfo xmlns:p15="http://schemas.microsoft.com/office/powerpoint/2012/main" userId="S::DDanescu@lear.com::3050cc6d-a7d5-4b64-a75a-1279d1eb7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3" autoAdjust="0"/>
    <p:restoredTop sz="97440" autoAdjust="0"/>
  </p:normalViewPr>
  <p:slideViewPr>
    <p:cSldViewPr snapToGrid="0">
      <p:cViewPr varScale="1">
        <p:scale>
          <a:sx n="110" d="100"/>
          <a:sy n="110" d="100"/>
        </p:scale>
        <p:origin x="42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367CF-166D-42D6-B8AE-5545016FDFB1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89E79-8F48-4308-95DD-D7F7B17D5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2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40BF-A7ED-488C-B563-095A9F59669F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717C-06D0-4381-9BDF-8B361FEB7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6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40BF-A7ED-488C-B563-095A9F59669F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717C-06D0-4381-9BDF-8B361FEB7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9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40BF-A7ED-488C-B563-095A9F59669F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717C-06D0-4381-9BDF-8B361FEB7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9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40BF-A7ED-488C-B563-095A9F59669F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717C-06D0-4381-9BDF-8B361FEB7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40BF-A7ED-488C-B563-095A9F59669F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717C-06D0-4381-9BDF-8B361FEB7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4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40BF-A7ED-488C-B563-095A9F59669F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717C-06D0-4381-9BDF-8B361FEB7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2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40BF-A7ED-488C-B563-095A9F59669F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717C-06D0-4381-9BDF-8B361FEB7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40BF-A7ED-488C-B563-095A9F59669F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717C-06D0-4381-9BDF-8B361FEB7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6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40BF-A7ED-488C-B563-095A9F59669F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717C-06D0-4381-9BDF-8B361FEB7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5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40BF-A7ED-488C-B563-095A9F59669F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717C-06D0-4381-9BDF-8B361FEB7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3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40BF-A7ED-488C-B563-095A9F59669F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717C-06D0-4381-9BDF-8B361FEB7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2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D40BF-A7ED-488C-B563-095A9F59669F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717C-06D0-4381-9BDF-8B361FEB7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0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BA7DAC2-D940-462E-8755-EF2BFE185D8A}"/>
              </a:ext>
            </a:extLst>
          </p:cNvPr>
          <p:cNvSpPr/>
          <p:nvPr/>
        </p:nvSpPr>
        <p:spPr>
          <a:xfrm rot="16200000" flipH="1">
            <a:off x="2990734" y="3624310"/>
            <a:ext cx="307776" cy="5662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71000" sy="71000" algn="ctr" rotWithShape="0">
              <a:srgbClr val="C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C760D6B-2360-47BF-9D4C-66CA6B87D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1" y="26788"/>
            <a:ext cx="2142067" cy="7329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16AB3B-F4AF-46D7-BA19-53F63DE5C7DD}"/>
              </a:ext>
            </a:extLst>
          </p:cNvPr>
          <p:cNvSpPr txBox="1"/>
          <p:nvPr/>
        </p:nvSpPr>
        <p:spPr>
          <a:xfrm>
            <a:off x="906456" y="572977"/>
            <a:ext cx="3149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Arial" panose="020B0604020202020204" pitchFamily="34" charset="0"/>
              </a:rPr>
              <a:t>Making every drive better™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DB4700-555D-48BA-A402-6D25985DD30F}"/>
              </a:ext>
            </a:extLst>
          </p:cNvPr>
          <p:cNvSpPr/>
          <p:nvPr/>
        </p:nvSpPr>
        <p:spPr>
          <a:xfrm>
            <a:off x="0" y="8696786"/>
            <a:ext cx="6858000" cy="1115271"/>
          </a:xfrm>
          <a:prstGeom prst="rect">
            <a:avLst/>
          </a:prstGeom>
          <a:gradFill flip="none" rotWithShape="1">
            <a:gsLst>
              <a:gs pos="37192">
                <a:srgbClr val="950000"/>
              </a:gs>
              <a:gs pos="6000">
                <a:srgbClr val="C00000">
                  <a:shade val="30000"/>
                  <a:satMod val="115000"/>
                </a:srgbClr>
              </a:gs>
              <a:gs pos="62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154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  <a:bevelB h="25400" prst="softRound"/>
            </a:sp3d>
          </a:bodyPr>
          <a:lstStyle/>
          <a:p>
            <a:pPr algn="ctr"/>
            <a:endParaRPr lang="en-US" dirty="0">
              <a:ln>
                <a:solidFill>
                  <a:srgbClr val="B10000"/>
                </a:solidFill>
              </a:ln>
              <a:blipFill dpi="0" rotWithShape="1">
                <a:blip r:embed="rId3">
                  <a:alphaModFix amt="1000"/>
                </a:blip>
                <a:srcRect/>
                <a:tile tx="0" ty="0" sx="100000" sy="100000" flip="none" algn="tl"/>
              </a:blip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D3443BB-B813-42CA-9FD1-AD44C798E93B}"/>
              </a:ext>
            </a:extLst>
          </p:cNvPr>
          <p:cNvSpPr/>
          <p:nvPr/>
        </p:nvSpPr>
        <p:spPr>
          <a:xfrm>
            <a:off x="6639034" y="3408067"/>
            <a:ext cx="45719" cy="217580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A9E1C-D755-48F0-A193-242478A228B5}"/>
              </a:ext>
            </a:extLst>
          </p:cNvPr>
          <p:cNvSpPr/>
          <p:nvPr/>
        </p:nvSpPr>
        <p:spPr>
          <a:xfrm>
            <a:off x="239132" y="3408067"/>
            <a:ext cx="45719" cy="217580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498155D-2CAA-4BC5-8DC0-606E003B6C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201" t="10104" r="3522" b="69682"/>
          <a:stretch/>
        </p:blipFill>
        <p:spPr>
          <a:xfrm>
            <a:off x="4566392" y="156545"/>
            <a:ext cx="1376489" cy="62532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1143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7BA1CE-0789-4E06-BA76-9393B38F7BEE}"/>
              </a:ext>
            </a:extLst>
          </p:cNvPr>
          <p:cNvSpPr txBox="1"/>
          <p:nvPr/>
        </p:nvSpPr>
        <p:spPr>
          <a:xfrm>
            <a:off x="1222756" y="1296530"/>
            <a:ext cx="4629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Drumul sigur către o carieră de succes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8A6F12-B584-4FC4-BC68-58BD0374939B}"/>
              </a:ext>
            </a:extLst>
          </p:cNvPr>
          <p:cNvSpPr txBox="1"/>
          <p:nvPr/>
        </p:nvSpPr>
        <p:spPr>
          <a:xfrm>
            <a:off x="550196" y="1988625"/>
            <a:ext cx="5809862" cy="40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În cei 9 ani de activitate, Lear Corporation Iași a acumulat o experiență operațională excelentă, construindu-și pas cu pas viitorul mizând pe inovație. Alege și tu să faci parte dintr-o echipă care să te ajute </a:t>
            </a:r>
            <a:r>
              <a:rPr lang="en-US" sz="115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să te dezvolți profesional</a:t>
            </a: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15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să îți depășești limitele </a:t>
            </a: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și </a:t>
            </a:r>
            <a:r>
              <a:rPr lang="en-US" sz="115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să îți dezvolți aptitudinile </a:t>
            </a: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punând în practică ce ai învățat în școală.</a:t>
            </a:r>
          </a:p>
          <a:p>
            <a:pPr algn="just">
              <a:lnSpc>
                <a:spcPct val="200000"/>
              </a:lnSpc>
            </a:pPr>
            <a:endParaRPr lang="en-US" sz="115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Astfel că, </a:t>
            </a:r>
            <a:r>
              <a:rPr lang="en-US" sz="115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joi</a:t>
            </a: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15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23</a:t>
            </a:r>
            <a:r>
              <a:rPr lang="en-US" sz="115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.02.2023</a:t>
            </a: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15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Managerul</a:t>
            </a:r>
            <a:r>
              <a:rPr lang="en-US" sz="115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115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Resurse</a:t>
            </a:r>
            <a:r>
              <a:rPr lang="en-US" sz="115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5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Umane</a:t>
            </a:r>
            <a:r>
              <a:rPr lang="en-US" sz="1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al</a:t>
            </a: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ă</a:t>
            </a:r>
            <a:r>
              <a:rPr lang="en-US" sz="1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turi de </a:t>
            </a:r>
            <a:r>
              <a:rPr lang="en-US" sz="115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en-US" sz="115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xperții în Recrutare Lear </a:t>
            </a:r>
            <a:r>
              <a:rPr lang="en-US" sz="115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vor</a:t>
            </a: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fi </a:t>
            </a:r>
            <a:r>
              <a:rPr lang="en-US" sz="115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prezenți</a:t>
            </a: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pentru a discuta despre:</a:t>
            </a:r>
          </a:p>
          <a:p>
            <a:pPr algn="just">
              <a:lnSpc>
                <a:spcPct val="200000"/>
              </a:lnSpc>
            </a:pPr>
            <a:endParaRPr lang="en-US" sz="115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15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Programul</a:t>
            </a: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START CAREER – pentru </a:t>
            </a:r>
            <a:r>
              <a:rPr lang="en-US" sz="115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studenți</a:t>
            </a: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și </a:t>
            </a:r>
            <a:r>
              <a:rPr lang="en-US" sz="115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proaspăt</a:t>
            </a: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15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absolvenți</a:t>
            </a: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Pachetele salariale și beneficiile oferite;</a:t>
            </a: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Posibilitățile de a aplica pentru un program de internship;</a:t>
            </a: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Sesiune O&amp;A.</a:t>
            </a:r>
            <a:endParaRPr lang="en-US" sz="11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C260F6-3605-42E8-97DF-4DF7F6687D65}"/>
              </a:ext>
            </a:extLst>
          </p:cNvPr>
          <p:cNvSpPr txBox="1"/>
          <p:nvPr/>
        </p:nvSpPr>
        <p:spPr>
          <a:xfrm>
            <a:off x="313327" y="6226854"/>
            <a:ext cx="6502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Cariera ta în domeniul automotive începe alături de Lear Corporation Iași!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E84DE2-D85E-47DF-B1F5-88E5188AD77A}"/>
              </a:ext>
            </a:extLst>
          </p:cNvPr>
          <p:cNvSpPr txBox="1"/>
          <p:nvPr/>
        </p:nvSpPr>
        <p:spPr>
          <a:xfrm>
            <a:off x="-217383" y="8777027"/>
            <a:ext cx="7345019" cy="1163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Comuna Lețcani, Nr. 1113, Iași, România</a:t>
            </a:r>
          </a:p>
          <a:p>
            <a:pPr algn="ctr">
              <a:lnSpc>
                <a:spcPct val="150000"/>
              </a:lnSpc>
            </a:pPr>
            <a:r>
              <a:rPr lang="it-IT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0372 620 417 / 0372 620 419</a:t>
            </a:r>
          </a:p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recrutare.iasi@lear.com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it-IT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" name="Picture 2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D003645-580B-4695-8A44-0567435C45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97" t="-50616" r="-26814" b="-32823"/>
          <a:stretch/>
        </p:blipFill>
        <p:spPr>
          <a:xfrm>
            <a:off x="5706828" y="-344784"/>
            <a:ext cx="1239626" cy="1541819"/>
          </a:xfrm>
          <a:prstGeom prst="rect">
            <a:avLst/>
          </a:prstGeom>
        </p:spPr>
      </p:pic>
      <p:pic>
        <p:nvPicPr>
          <p:cNvPr id="31" name="Picture 30" descr="The inside of a car&#10;&#10;Description automatically generated">
            <a:extLst>
              <a:ext uri="{FF2B5EF4-FFF2-40B4-BE49-F238E27FC236}">
                <a16:creationId xmlns:a16="http://schemas.microsoft.com/office/drawing/2014/main" id="{EE6E11FB-DB14-4AD6-8760-D3A030E164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37"/>
          <a:stretch/>
        </p:blipFill>
        <p:spPr>
          <a:xfrm flipH="1">
            <a:off x="2644091" y="6930209"/>
            <a:ext cx="1479174" cy="1666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31" descr="A picture containing person, indoor, cooking&#10;&#10;Description automatically generated">
            <a:extLst>
              <a:ext uri="{FF2B5EF4-FFF2-40B4-BE49-F238E27FC236}">
                <a16:creationId xmlns:a16="http://schemas.microsoft.com/office/drawing/2014/main" id="{CFAF9B5E-6EAC-4622-B4F9-283C8DCC1A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" y="6927019"/>
            <a:ext cx="2504811" cy="1669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32" descr="A group of people sitting in a room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55DF9186-B772-495F-9E37-13A76C780A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909" y="6927019"/>
            <a:ext cx="2504812" cy="1669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43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478</TotalTime>
  <Words>166</Words>
  <Application>Microsoft Office PowerPoint</Application>
  <PresentationFormat>A4 Paper (210x297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Danescu, Dana</dc:creator>
  <cp:lastModifiedBy>Velichi, Mihaela</cp:lastModifiedBy>
  <cp:revision>24</cp:revision>
  <dcterms:created xsi:type="dcterms:W3CDTF">2023-01-16T09:39:04Z</dcterms:created>
  <dcterms:modified xsi:type="dcterms:W3CDTF">2023-01-24T09:44:48Z</dcterms:modified>
</cp:coreProperties>
</file>