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"/>
  </p:notesMasterIdLst>
  <p:sldIdLst>
    <p:sldId id="258" r:id="rId2"/>
    <p:sldId id="259" r:id="rId3"/>
  </p:sldIdLst>
  <p:sldSz cx="6858000" cy="9906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escu, Dana" initials="DD" lastIdx="1" clrIdx="0">
    <p:extLst>
      <p:ext uri="{19B8F6BF-5375-455C-9EA6-DF929625EA0E}">
        <p15:presenceInfo xmlns:p15="http://schemas.microsoft.com/office/powerpoint/2012/main" userId="S::DDanescu@lear.com::3050cc6d-a7d5-4b64-a75a-1279d1eb710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1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03" autoAdjust="0"/>
    <p:restoredTop sz="97440" autoAdjust="0"/>
  </p:normalViewPr>
  <p:slideViewPr>
    <p:cSldViewPr snapToGrid="0">
      <p:cViewPr varScale="1">
        <p:scale>
          <a:sx n="50" d="100"/>
          <a:sy n="50" d="100"/>
        </p:scale>
        <p:origin x="208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367CF-166D-42D6-B8AE-5545016FDFB1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60613" y="1143000"/>
            <a:ext cx="21367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189E79-8F48-4308-95DD-D7F7B17D54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6226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40BF-A7ED-488C-B563-095A9F59669F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717C-06D0-4381-9BDF-8B361FEB7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366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40BF-A7ED-488C-B563-095A9F59669F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717C-06D0-4381-9BDF-8B361FEB7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6993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40BF-A7ED-488C-B563-095A9F59669F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717C-06D0-4381-9BDF-8B361FEB7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8983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40BF-A7ED-488C-B563-095A9F59669F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717C-06D0-4381-9BDF-8B361FEB7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29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40BF-A7ED-488C-B563-095A9F59669F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717C-06D0-4381-9BDF-8B361FEB7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546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40BF-A7ED-488C-B563-095A9F59669F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717C-06D0-4381-9BDF-8B361FEB7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828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40BF-A7ED-488C-B563-095A9F59669F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717C-06D0-4381-9BDF-8B361FEB7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1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40BF-A7ED-488C-B563-095A9F59669F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717C-06D0-4381-9BDF-8B361FEB7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062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40BF-A7ED-488C-B563-095A9F59669F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717C-06D0-4381-9BDF-8B361FEB7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9547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40BF-A7ED-488C-B563-095A9F59669F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717C-06D0-4381-9BDF-8B361FEB7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33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AD40BF-A7ED-488C-B563-095A9F59669F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A717C-06D0-4381-9BDF-8B361FEB7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8622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D40BF-A7ED-488C-B563-095A9F59669F}" type="datetimeFigureOut">
              <a:rPr lang="en-US" smtClean="0"/>
              <a:t>1/17/2023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A717C-06D0-4381-9BDF-8B361FEB7C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01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jpe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8658B70-4F26-4192-B1D2-68382F1FDE36}"/>
              </a:ext>
            </a:extLst>
          </p:cNvPr>
          <p:cNvSpPr/>
          <p:nvPr/>
        </p:nvSpPr>
        <p:spPr>
          <a:xfrm rot="16200000" flipH="1">
            <a:off x="2990734" y="3624310"/>
            <a:ext cx="307776" cy="56625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sx="71000" sy="71000" algn="ctr" rotWithShape="0">
              <a:srgbClr val="C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0DB6FD73-243C-4F9C-A9C5-445C23B04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1" y="26788"/>
            <a:ext cx="2142067" cy="732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8B45C9-9869-4E93-9453-2D80E546F3FF}"/>
              </a:ext>
            </a:extLst>
          </p:cNvPr>
          <p:cNvSpPr txBox="1"/>
          <p:nvPr/>
        </p:nvSpPr>
        <p:spPr>
          <a:xfrm>
            <a:off x="906456" y="572977"/>
            <a:ext cx="31499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Arial" panose="020B0604020202020204" pitchFamily="34" charset="0"/>
              </a:rPr>
              <a:t>Making every drive better™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143316-65A2-4B6C-9682-4FD183A24B40}"/>
              </a:ext>
            </a:extLst>
          </p:cNvPr>
          <p:cNvSpPr/>
          <p:nvPr/>
        </p:nvSpPr>
        <p:spPr>
          <a:xfrm>
            <a:off x="0" y="8696786"/>
            <a:ext cx="6858000" cy="1115271"/>
          </a:xfrm>
          <a:prstGeom prst="rect">
            <a:avLst/>
          </a:prstGeom>
          <a:gradFill flip="none" rotWithShape="1">
            <a:gsLst>
              <a:gs pos="37192">
                <a:srgbClr val="950000"/>
              </a:gs>
              <a:gs pos="6000">
                <a:srgbClr val="C00000">
                  <a:shade val="30000"/>
                  <a:satMod val="115000"/>
                </a:srgbClr>
              </a:gs>
              <a:gs pos="62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154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  <a:bevelB h="25400" prst="softRound"/>
            </a:sp3d>
          </a:bodyPr>
          <a:lstStyle/>
          <a:p>
            <a:pPr algn="ctr"/>
            <a:endParaRPr lang="en-US" dirty="0">
              <a:ln>
                <a:solidFill>
                  <a:srgbClr val="B10000"/>
                </a:solidFill>
              </a:ln>
              <a:blipFill dpi="0" rotWithShape="1">
                <a:blip r:embed="rId3">
                  <a:alphaModFix amt="1000"/>
                </a:blip>
                <a:srcRect/>
                <a:tile tx="0" ty="0" sx="100000" sy="100000" flip="none" algn="tl"/>
              </a:blip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D23C6D1-40DB-44B5-901A-2AA6862D7534}"/>
              </a:ext>
            </a:extLst>
          </p:cNvPr>
          <p:cNvSpPr/>
          <p:nvPr/>
        </p:nvSpPr>
        <p:spPr>
          <a:xfrm>
            <a:off x="6639034" y="3408067"/>
            <a:ext cx="45719" cy="2175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F908578-8E88-47C8-A88F-C0B170741B27}"/>
              </a:ext>
            </a:extLst>
          </p:cNvPr>
          <p:cNvSpPr/>
          <p:nvPr/>
        </p:nvSpPr>
        <p:spPr>
          <a:xfrm>
            <a:off x="239132" y="3408067"/>
            <a:ext cx="45719" cy="2175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232DF2-15D0-4887-B520-267699A2ED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201" t="10104" r="3522" b="69682"/>
          <a:stretch/>
        </p:blipFill>
        <p:spPr>
          <a:xfrm>
            <a:off x="4566392" y="156545"/>
            <a:ext cx="1376489" cy="62532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143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95A3388-3923-4A80-8655-D8A2300B0CF0}"/>
              </a:ext>
            </a:extLst>
          </p:cNvPr>
          <p:cNvSpPr txBox="1"/>
          <p:nvPr/>
        </p:nvSpPr>
        <p:spPr>
          <a:xfrm>
            <a:off x="1222756" y="1296530"/>
            <a:ext cx="4629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Drumul sigur către o carieră de succes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E767C4-8EC8-442C-A1D5-323349946CA6}"/>
              </a:ext>
            </a:extLst>
          </p:cNvPr>
          <p:cNvSpPr txBox="1"/>
          <p:nvPr/>
        </p:nvSpPr>
        <p:spPr>
          <a:xfrm>
            <a:off x="550196" y="1988625"/>
            <a:ext cx="5809862" cy="40162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În cei 9 ani de activitate, Lear Corporation Iași a acumulat o experiență operațională excelentă, construindu-și pas cu pas viitorul mizând pe inovație. Alege și tu să faci parte dintr-o echipă care să te ajute </a:t>
            </a:r>
            <a:r>
              <a:rPr lang="en-US" sz="115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să te dezvolți profesional</a:t>
            </a:r>
            <a:r>
              <a:rPr lang="en-US" sz="1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15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să îți depășești limitele </a:t>
            </a:r>
            <a:r>
              <a:rPr lang="en-US" sz="1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și </a:t>
            </a:r>
            <a:r>
              <a:rPr lang="en-US" sz="115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să îți dezvolți aptitudinile </a:t>
            </a:r>
            <a:r>
              <a:rPr lang="en-US" sz="1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punând în practică ce ai învățat în școală.</a:t>
            </a:r>
          </a:p>
          <a:p>
            <a:pPr algn="just">
              <a:lnSpc>
                <a:spcPct val="200000"/>
              </a:lnSpc>
            </a:pPr>
            <a:endParaRPr lang="en-US" sz="115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Astfel că, </a:t>
            </a:r>
            <a:r>
              <a:rPr lang="en-US" sz="115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joi</a:t>
            </a:r>
            <a:r>
              <a:rPr lang="en-US" sz="1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150" b="1" dirty="0"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19.01.2023</a:t>
            </a:r>
            <a:r>
              <a:rPr lang="en-US" sz="1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lang="en-US" sz="115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Experții în Recrutare Lear </a:t>
            </a:r>
            <a:r>
              <a:rPr lang="en-US" sz="115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vor</a:t>
            </a:r>
            <a:r>
              <a:rPr lang="en-US" sz="1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fi </a:t>
            </a:r>
            <a:r>
              <a:rPr lang="en-US" sz="115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prezenți</a:t>
            </a:r>
            <a:r>
              <a:rPr lang="en-US" sz="1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pentru a discuta despre:</a:t>
            </a:r>
          </a:p>
          <a:p>
            <a:pPr algn="just">
              <a:lnSpc>
                <a:spcPct val="200000"/>
              </a:lnSpc>
            </a:pPr>
            <a:endParaRPr lang="en-US" sz="115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Oportunitățile reale de dezvoltare a carierei în cadrul companiei LEAR;</a:t>
            </a:r>
          </a:p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Pachetele salariale și beneficiile oferite;</a:t>
            </a:r>
          </a:p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Posibilitățile de a aplica pentru un internship plătit;</a:t>
            </a:r>
          </a:p>
          <a:p>
            <a:pPr marL="171450" indent="-171450" algn="just">
              <a:lnSpc>
                <a:spcPct val="200000"/>
              </a:lnSpc>
              <a:buFont typeface="Wingdings" panose="05000000000000000000" pitchFamily="2" charset="2"/>
              <a:buChar char="Ø"/>
            </a:pPr>
            <a:r>
              <a:rPr lang="en-US" sz="11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Sesiune O&amp;A.</a:t>
            </a:r>
            <a:endParaRPr lang="en-US" sz="11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2A09983-3828-4CD1-A2A5-88EE8A1D1E57}"/>
              </a:ext>
            </a:extLst>
          </p:cNvPr>
          <p:cNvSpPr txBox="1"/>
          <p:nvPr/>
        </p:nvSpPr>
        <p:spPr>
          <a:xfrm>
            <a:off x="313327" y="6226854"/>
            <a:ext cx="6502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Cariera ta în domeniul automotive începe alături de Lear Corporation Iași!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1EA52E-2F84-4718-84CC-C568B527C9C4}"/>
              </a:ext>
            </a:extLst>
          </p:cNvPr>
          <p:cNvSpPr txBox="1"/>
          <p:nvPr/>
        </p:nvSpPr>
        <p:spPr>
          <a:xfrm>
            <a:off x="-243511" y="8774393"/>
            <a:ext cx="7345019" cy="1163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Comuna Lețcani, Nr. 1113, Iași, România</a:t>
            </a:r>
          </a:p>
          <a:p>
            <a:pPr algn="ctr">
              <a:lnSpc>
                <a:spcPct val="150000"/>
              </a:lnSpc>
            </a:pPr>
            <a:r>
              <a:rPr lang="it-IT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0372 620 417 / 0372 620 419</a:t>
            </a:r>
          </a:p>
          <a:p>
            <a:pPr algn="ctr">
              <a:lnSpc>
                <a:spcPct val="150000"/>
              </a:lnSpc>
            </a:pPr>
            <a:r>
              <a:rPr lang="en-US" sz="1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recrutare.iasi@lear.com</a:t>
            </a:r>
            <a:endParaRPr lang="en-US" sz="1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endParaRPr lang="it-IT" sz="12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9" name="Picture 18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592A7279-DBD4-403B-A302-06B1C64E78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97" t="-50616" r="-26814" b="-32823"/>
          <a:stretch/>
        </p:blipFill>
        <p:spPr>
          <a:xfrm>
            <a:off x="5706828" y="-344784"/>
            <a:ext cx="1239626" cy="1541819"/>
          </a:xfrm>
          <a:prstGeom prst="rect">
            <a:avLst/>
          </a:prstGeom>
        </p:spPr>
      </p:pic>
      <p:pic>
        <p:nvPicPr>
          <p:cNvPr id="27" name="Picture 26" descr="The inside of a car&#10;&#10;Description automatically generated">
            <a:extLst>
              <a:ext uri="{FF2B5EF4-FFF2-40B4-BE49-F238E27FC236}">
                <a16:creationId xmlns:a16="http://schemas.microsoft.com/office/drawing/2014/main" id="{8A529FA7-63EF-4E57-9568-BDD7CDBA594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37"/>
          <a:stretch/>
        </p:blipFill>
        <p:spPr>
          <a:xfrm flipH="1">
            <a:off x="2644091" y="6930209"/>
            <a:ext cx="1479174" cy="16666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8" name="Picture 27" descr="A picture containing person, indoor, cooking&#10;&#10;Description automatically generated">
            <a:extLst>
              <a:ext uri="{FF2B5EF4-FFF2-40B4-BE49-F238E27FC236}">
                <a16:creationId xmlns:a16="http://schemas.microsoft.com/office/drawing/2014/main" id="{80835BC6-3B1C-4297-BEB0-F5C814BEB5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" y="6927019"/>
            <a:ext cx="2504811" cy="16698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9" name="Picture 28" descr="A group of people sitting in a room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DC0A67D8-EB49-4296-BB62-F27D407202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909" y="6927019"/>
            <a:ext cx="2504812" cy="16698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7822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9417500E-4755-4A74-8B07-0B0F29AC0A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41" y="26788"/>
            <a:ext cx="2142067" cy="7329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3D99EC-BD85-45FF-AD67-4DD005A73E4D}"/>
              </a:ext>
            </a:extLst>
          </p:cNvPr>
          <p:cNvSpPr txBox="1"/>
          <p:nvPr/>
        </p:nvSpPr>
        <p:spPr>
          <a:xfrm>
            <a:off x="906456" y="572977"/>
            <a:ext cx="31499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  <a:latin typeface="Arial" panose="020B0604020202020204" pitchFamily="34" charset="0"/>
              </a:rPr>
              <a:t>Making every drive better™</a:t>
            </a:r>
            <a:endParaRPr lang="en-US" sz="105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001C237-89C7-4F0C-86D6-BD0B8B5915EA}"/>
              </a:ext>
            </a:extLst>
          </p:cNvPr>
          <p:cNvSpPr/>
          <p:nvPr/>
        </p:nvSpPr>
        <p:spPr>
          <a:xfrm>
            <a:off x="0" y="8491698"/>
            <a:ext cx="6858000" cy="1320359"/>
          </a:xfrm>
          <a:prstGeom prst="rect">
            <a:avLst/>
          </a:prstGeom>
          <a:gradFill flip="none" rotWithShape="1">
            <a:gsLst>
              <a:gs pos="37192">
                <a:srgbClr val="950000"/>
              </a:gs>
              <a:gs pos="6000">
                <a:srgbClr val="C00000">
                  <a:shade val="30000"/>
                  <a:satMod val="115000"/>
                </a:srgbClr>
              </a:gs>
              <a:gs pos="62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noFill/>
          </a:ln>
          <a:effectLst>
            <a:outerShdw blurRad="50800" dist="38100" dir="2154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dkEdge">
            <a:bevelT w="0" h="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3d extrusionH="57150">
              <a:bevelT w="38100" h="38100"/>
              <a:bevelB h="25400" prst="softRound"/>
            </a:sp3d>
          </a:bodyPr>
          <a:lstStyle/>
          <a:p>
            <a:pPr algn="ctr"/>
            <a:endParaRPr lang="en-US" dirty="0">
              <a:ln>
                <a:solidFill>
                  <a:srgbClr val="B10000"/>
                </a:solidFill>
              </a:ln>
              <a:blipFill dpi="0" rotWithShape="1">
                <a:blip r:embed="rId3">
                  <a:alphaModFix amt="1000"/>
                </a:blip>
                <a:srcRect/>
                <a:tile tx="0" ty="0" sx="100000" sy="100000" flip="none" algn="tl"/>
              </a:blip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C68721-57AF-461C-8695-CD7101ADE6EE}"/>
              </a:ext>
            </a:extLst>
          </p:cNvPr>
          <p:cNvSpPr/>
          <p:nvPr/>
        </p:nvSpPr>
        <p:spPr>
          <a:xfrm>
            <a:off x="6607093" y="2966985"/>
            <a:ext cx="45719" cy="2175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BAEFA3F-16CA-486B-8260-52014355BEBB}"/>
              </a:ext>
            </a:extLst>
          </p:cNvPr>
          <p:cNvSpPr/>
          <p:nvPr/>
        </p:nvSpPr>
        <p:spPr>
          <a:xfrm>
            <a:off x="248372" y="2966985"/>
            <a:ext cx="45719" cy="2175806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66E26A-2AE4-44C9-BD03-FA61A1C9E9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201" t="10104" r="3522" b="69682"/>
          <a:stretch/>
        </p:blipFill>
        <p:spPr>
          <a:xfrm>
            <a:off x="4566392" y="156545"/>
            <a:ext cx="1376489" cy="625327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  <a:effectLst>
            <a:outerShdw blurRad="114300" dist="50800" dir="5400000" algn="ctr" rotWithShape="0">
              <a:srgbClr val="000000">
                <a:alpha val="43137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A477494-6D5F-415C-97B0-45F213AB060C}"/>
              </a:ext>
            </a:extLst>
          </p:cNvPr>
          <p:cNvSpPr txBox="1"/>
          <p:nvPr/>
        </p:nvSpPr>
        <p:spPr>
          <a:xfrm>
            <a:off x="1273647" y="1170099"/>
            <a:ext cx="46297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Verdana" panose="020B0604030504040204" pitchFamily="34" charset="0"/>
                <a:ea typeface="Verdana" panose="020B0604030504040204" pitchFamily="34" charset="0"/>
              </a:rPr>
              <a:t>Drumul sigur către o carieră de succes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ED9093-8A25-49FB-861B-1FCA9C5E53F4}"/>
              </a:ext>
            </a:extLst>
          </p:cNvPr>
          <p:cNvSpPr txBox="1"/>
          <p:nvPr/>
        </p:nvSpPr>
        <p:spPr>
          <a:xfrm>
            <a:off x="539401" y="2152669"/>
            <a:ext cx="5809862" cy="3804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În cei </a:t>
            </a:r>
            <a:r>
              <a:rPr lang="en-US" sz="125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9 ani de activitate</a:t>
            </a:r>
            <a:r>
              <a:rPr lang="en-US" sz="12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Lear Corporation Iași a acumulat o experiență operațională excelentă, construindu-și pas cu pas viitorul mizând pe inovație. </a:t>
            </a:r>
          </a:p>
          <a:p>
            <a:pPr algn="just">
              <a:lnSpc>
                <a:spcPct val="150000"/>
              </a:lnSpc>
            </a:pPr>
            <a:endParaRPr lang="en-US" sz="1250" b="1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250" b="1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Joi, 19.01.2023, Experții în Recrutare Lear </a:t>
            </a:r>
            <a:r>
              <a:rPr lang="en-US" sz="125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vor</a:t>
            </a:r>
            <a:r>
              <a:rPr lang="en-US" sz="12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fi </a:t>
            </a:r>
            <a:r>
              <a:rPr lang="en-US" sz="1250" dirty="0" err="1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prezenți</a:t>
            </a:r>
            <a:r>
              <a:rPr lang="en-US" sz="12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pentru a discuta despre:</a:t>
            </a:r>
          </a:p>
          <a:p>
            <a:pPr algn="just">
              <a:lnSpc>
                <a:spcPct val="150000"/>
              </a:lnSpc>
            </a:pPr>
            <a:endParaRPr lang="en-US" sz="1250" dirty="0">
              <a:effectLst/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2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Oportunitățile reale de dezvoltare a carierei în cadrul companiei LEAR;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2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Pachetele salariale și beneficiile oferite;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2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Posibilitățile de a aplica pentru un internship plătit;</a:t>
            </a:r>
          </a:p>
          <a:p>
            <a:pPr marL="171450" indent="-171450" algn="just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1250" dirty="0">
                <a:effectLst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Sesiune O&amp;A.</a:t>
            </a:r>
          </a:p>
          <a:p>
            <a:pPr algn="just">
              <a:lnSpc>
                <a:spcPct val="150000"/>
              </a:lnSpc>
            </a:pPr>
            <a:endParaRPr lang="en-US" sz="125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Picture 13" descr="A picture containing person, indoor, cooking&#10;&#10;Description automatically generated">
            <a:extLst>
              <a:ext uri="{FF2B5EF4-FFF2-40B4-BE49-F238E27FC236}">
                <a16:creationId xmlns:a16="http://schemas.microsoft.com/office/drawing/2014/main" id="{2B21C207-4236-4670-813E-C691116B4D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7" y="6691976"/>
            <a:ext cx="2504811" cy="16698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DEEDF04-9A15-46D5-A013-FBAED9E0F880}"/>
              </a:ext>
            </a:extLst>
          </p:cNvPr>
          <p:cNvSpPr txBox="1"/>
          <p:nvPr/>
        </p:nvSpPr>
        <p:spPr>
          <a:xfrm>
            <a:off x="-243510" y="8600447"/>
            <a:ext cx="7345019" cy="13414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Comuna Lețcani, Nr. 1113, Iași, România</a:t>
            </a:r>
          </a:p>
          <a:p>
            <a:pPr algn="ctr">
              <a:lnSpc>
                <a:spcPct val="150000"/>
              </a:lnSpc>
            </a:pPr>
            <a:r>
              <a:rPr lang="it-IT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0372 620 417 / 0372 620 419</a:t>
            </a:r>
          </a:p>
          <a:p>
            <a:pPr algn="ctr">
              <a:lnSpc>
                <a:spcPct val="150000"/>
              </a:lnSpc>
            </a:pPr>
            <a:r>
              <a:rPr lang="en-US" sz="1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recrutare.iasi@lear.com</a:t>
            </a:r>
            <a:endParaRPr lang="en-US" sz="1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>
              <a:lnSpc>
                <a:spcPct val="150000"/>
              </a:lnSpc>
            </a:pPr>
            <a:endParaRPr lang="it-IT" sz="1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6" name="Picture 1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EBA3D353-3BE5-410E-B942-2CAC34F0D9D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97" t="-50616" r="-26814" b="-32823"/>
          <a:stretch/>
        </p:blipFill>
        <p:spPr>
          <a:xfrm>
            <a:off x="5706828" y="-344784"/>
            <a:ext cx="1239626" cy="1541819"/>
          </a:xfrm>
          <a:prstGeom prst="rect">
            <a:avLst/>
          </a:prstGeom>
        </p:spPr>
      </p:pic>
      <p:pic>
        <p:nvPicPr>
          <p:cNvPr id="17" name="Picture 16" descr="A person working on a machine&#10;&#10;Description automatically generated with low confidence">
            <a:extLst>
              <a:ext uri="{FF2B5EF4-FFF2-40B4-BE49-F238E27FC236}">
                <a16:creationId xmlns:a16="http://schemas.microsoft.com/office/drawing/2014/main" id="{70B7A10B-983A-4D78-B84D-94EF986B18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825" y="6691976"/>
            <a:ext cx="2504812" cy="1669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Picture 17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69A2614F-6351-46EA-93AC-9E64520AD1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8952" y="6691976"/>
            <a:ext cx="2510760" cy="16738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69C20D7-E77F-49CD-9B1B-27FA5BFD30A8}"/>
              </a:ext>
            </a:extLst>
          </p:cNvPr>
          <p:cNvSpPr/>
          <p:nvPr/>
        </p:nvSpPr>
        <p:spPr>
          <a:xfrm rot="16200000" flipH="1">
            <a:off x="2982025" y="3415300"/>
            <a:ext cx="307776" cy="5662589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50800" dist="50800" dir="5400000" sx="71000" sy="71000" algn="ctr" rotWithShape="0">
              <a:srgbClr val="C00000"/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EA4A0D-2605-46C3-97D5-811C6A4CB152}"/>
              </a:ext>
            </a:extLst>
          </p:cNvPr>
          <p:cNvSpPr txBox="1"/>
          <p:nvPr/>
        </p:nvSpPr>
        <p:spPr>
          <a:xfrm>
            <a:off x="304618" y="6017844"/>
            <a:ext cx="65026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Cariera ta în domeniul automotive începe alături de Lear Corporation Iași! </a:t>
            </a:r>
          </a:p>
        </p:txBody>
      </p:sp>
    </p:spTree>
    <p:extLst>
      <p:ext uri="{BB962C8B-B14F-4D97-AF65-F5344CB8AC3E}">
        <p14:creationId xmlns:p14="http://schemas.microsoft.com/office/powerpoint/2010/main" val="14314164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TM04033927[[fn=Main Event]]</Template>
  <TotalTime>478</TotalTime>
  <Words>280</Words>
  <Application>Microsoft Office PowerPoint</Application>
  <PresentationFormat>A4 Paper (210x297 mm)</PresentationFormat>
  <Paragraphs>28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Verdana</vt:lpstr>
      <vt:lpstr>Wingdings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Danescu, Dana</dc:creator>
  <cp:lastModifiedBy>Velichi, Mihaela</cp:lastModifiedBy>
  <cp:revision>22</cp:revision>
  <dcterms:created xsi:type="dcterms:W3CDTF">2023-01-16T09:39:04Z</dcterms:created>
  <dcterms:modified xsi:type="dcterms:W3CDTF">2023-01-17T09:12:04Z</dcterms:modified>
</cp:coreProperties>
</file>